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71" r:id="rId4"/>
    <p:sldId id="272" r:id="rId5"/>
    <p:sldId id="270" r:id="rId6"/>
    <p:sldId id="279" r:id="rId7"/>
    <p:sldId id="280" r:id="rId8"/>
    <p:sldId id="281" r:id="rId9"/>
    <p:sldId id="273" r:id="rId10"/>
    <p:sldId id="274" r:id="rId11"/>
    <p:sldId id="282" r:id="rId12"/>
    <p:sldId id="267" r:id="rId13"/>
    <p:sldId id="275" r:id="rId14"/>
    <p:sldId id="276" r:id="rId15"/>
    <p:sldId id="262" r:id="rId16"/>
    <p:sldId id="278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78" d="100"/>
          <a:sy n="78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수량</c:v>
                </c:pt>
              </c:strCache>
            </c:strRef>
          </c:tx>
          <c:spPr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srgbClr val="1A73DE">
                  <a:alpha val="33000"/>
                </a:srgbClr>
              </a:outerShdw>
            </a:effectLst>
          </c:spPr>
          <c:marker>
            <c:symbol val="none"/>
          </c:marker>
          <c:dPt>
            <c:idx val="0"/>
            <c:bubble3D val="0"/>
          </c:dPt>
          <c:dPt>
            <c:idx val="2"/>
            <c:bubble3D val="0"/>
          </c:dPt>
          <c:cat>
            <c:strRef>
              <c:f>Sheet1!$A$2:$A$6</c:f>
              <c:strCache>
                <c:ptCount val="5"/>
                <c:pt idx="0">
                  <c:v>가</c:v>
                </c:pt>
                <c:pt idx="1">
                  <c:v>나</c:v>
                </c:pt>
                <c:pt idx="2">
                  <c:v>다</c:v>
                </c:pt>
                <c:pt idx="3">
                  <c:v>라</c:v>
                </c:pt>
                <c:pt idx="4">
                  <c:v>마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9</c:v>
                </c:pt>
                <c:pt idx="2">
                  <c:v>11</c:v>
                </c:pt>
                <c:pt idx="3">
                  <c:v>8</c:v>
                </c:pt>
                <c:pt idx="4">
                  <c:v>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수량2</c:v>
                </c:pt>
              </c:strCache>
            </c:strRef>
          </c:tx>
          <c:spPr>
            <a:ln>
              <a:solidFill>
                <a:srgbClr val="1A73DE"/>
              </a:solidFill>
            </a:ln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가</c:v>
                </c:pt>
                <c:pt idx="1">
                  <c:v>나</c:v>
                </c:pt>
                <c:pt idx="2">
                  <c:v>다</c:v>
                </c:pt>
                <c:pt idx="3">
                  <c:v>라</c:v>
                </c:pt>
                <c:pt idx="4">
                  <c:v>마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</c:v>
                </c:pt>
                <c:pt idx="1">
                  <c:v>32</c:v>
                </c:pt>
                <c:pt idx="2">
                  <c:v>38</c:v>
                </c:pt>
                <c:pt idx="3">
                  <c:v>33</c:v>
                </c:pt>
                <c:pt idx="4">
                  <c:v>35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30618256"/>
        <c:axId val="-1930620432"/>
      </c:lineChart>
      <c:catAx>
        <c:axId val="-19306182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8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-1930620432"/>
        <c:crosses val="autoZero"/>
        <c:auto val="1"/>
        <c:lblAlgn val="ctr"/>
        <c:lblOffset val="100"/>
        <c:noMultiLvlLbl val="0"/>
      </c:catAx>
      <c:valAx>
        <c:axId val="-19306204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bg1">
                    <a:lumMod val="75000"/>
                  </a:schemeClr>
                </a:solidFill>
              </a:defRPr>
            </a:pPr>
            <a:endParaRPr lang="ko-KR"/>
          </a:p>
        </c:txPr>
        <c:crossAx val="-19306182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3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5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7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9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2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AR@tes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defRPr/>
              </a:pPr>
              <a:r>
                <a:rPr lang="en-US" altLang="ko-KR" sz="4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Assist Routes</a:t>
              </a: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343266" y="2452020"/>
            <a:ext cx="1505467" cy="307363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중간발표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26184" y="4281987"/>
            <a:ext cx="13244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200000"/>
              </a:lnSpc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김병진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멘토님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latinLnBrk="0">
              <a:lnSpc>
                <a:spcPct val="200000"/>
              </a:lnSpc>
              <a:defRPr/>
            </a:pP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조장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안승주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latinLnBrk="0">
              <a:lnSpc>
                <a:spcPct val="200000"/>
              </a:lnSpc>
              <a:defRPr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이상철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latinLnBrk="0">
              <a:lnSpc>
                <a:spcPct val="200000"/>
              </a:lnSpc>
              <a:defRPr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이종환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개발상황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8121589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Mapbox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21589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GPS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00650" y="2875008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45801" y="5205548"/>
            <a:ext cx="493213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Microsoft Office PowerPoint is the presentation program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used the most in the world.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50310" y="4337623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86" y="1116443"/>
            <a:ext cx="1934235" cy="3928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790" y="1114457"/>
            <a:ext cx="1940108" cy="39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516" y="713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개발계획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367162" y="400076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알림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67162" y="4652866"/>
            <a:ext cx="36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User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강의정보를 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모바일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알림으로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알릴 수 있도록 개발을 할 계획입니다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367162" y="212556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시간표 확인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46223" y="2808444"/>
            <a:ext cx="36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로그인한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User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강의를 확인 할 수 있도록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강의 시간표를 만들 계획입니다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4" name="Picture 6" descr="Android용 에브리타임 - APK 다운로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30" y="1439562"/>
            <a:ext cx="2578999" cy="45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18" y="1439562"/>
            <a:ext cx="2578999" cy="45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개발계획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019948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예상 소요시간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19948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길 안내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99009" y="2875008"/>
            <a:ext cx="36317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GPS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통한 휴대폰 방향을 바탕으로 길 안내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89667" y="5317018"/>
            <a:ext cx="19976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길 찾기 기능을 바탕으로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Navigation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기능 탑재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48669" y="4337623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사람의 평균적인 걸음을 계산하여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예상 소요시간 산정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8" name="Picture 4" descr="sw분석] 카카오맵 Vs 네이버지도, 더 좋은 지도 앱은?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6701" r="608" b="6865"/>
          <a:stretch/>
        </p:blipFill>
        <p:spPr bwMode="auto">
          <a:xfrm>
            <a:off x="3051267" y="1534703"/>
            <a:ext cx="2074417" cy="367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개발계획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8121589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Mapbox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21589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ARCore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00650" y="2875008"/>
            <a:ext cx="3631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카메라를 통한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기술을 이요한 길 안내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45801" y="5005447"/>
            <a:ext cx="493213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Microsoft Office PowerPoint is the presentation program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used the most in the world.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50310" y="4337623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pic>
        <p:nvPicPr>
          <p:cNvPr id="1026" name="Picture 2" descr="구글맵, 증강현실(AR) 네비게이션 테스트 시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86" y="1892487"/>
            <a:ext cx="48768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최종 목표 화면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097" name="_x237979768" descr="EMB000023042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94" y="1070918"/>
            <a:ext cx="2429930" cy="52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37979368" descr="EMB0000230428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16" y="1070918"/>
            <a:ext cx="2439256" cy="52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조원</a:t>
              </a:r>
              <a:endPara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5" name="자유형 14"/>
          <p:cNvSpPr/>
          <p:nvPr/>
        </p:nvSpPr>
        <p:spPr>
          <a:xfrm>
            <a:off x="1647632" y="2497145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734792" y="4722804"/>
            <a:ext cx="23021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네비게이션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기능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길안내 서비스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4857749" y="2497145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4944909" y="4722804"/>
            <a:ext cx="23021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 기능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강의시간표 기능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8067866" y="2497145"/>
            <a:ext cx="2476500" cy="1953988"/>
          </a:xfrm>
          <a:custGeom>
            <a:avLst/>
            <a:gdLst>
              <a:gd name="connsiteX0" fmla="*/ 228987 w 2476500"/>
              <a:gd name="connsiteY0" fmla="*/ 0 h 1953988"/>
              <a:gd name="connsiteX1" fmla="*/ 2247513 w 2476500"/>
              <a:gd name="connsiteY1" fmla="*/ 0 h 1953988"/>
              <a:gd name="connsiteX2" fmla="*/ 2265026 w 2476500"/>
              <a:gd name="connsiteY2" fmla="*/ 23420 h 1953988"/>
              <a:gd name="connsiteX3" fmla="*/ 2476500 w 2476500"/>
              <a:gd name="connsiteY3" fmla="*/ 715738 h 1953988"/>
              <a:gd name="connsiteX4" fmla="*/ 1238250 w 2476500"/>
              <a:gd name="connsiteY4" fmla="*/ 1953988 h 1953988"/>
              <a:gd name="connsiteX5" fmla="*/ 0 w 2476500"/>
              <a:gd name="connsiteY5" fmla="*/ 715738 h 1953988"/>
              <a:gd name="connsiteX6" fmla="*/ 211474 w 2476500"/>
              <a:gd name="connsiteY6" fmla="*/ 23420 h 1953988"/>
              <a:gd name="connsiteX7" fmla="*/ 228987 w 2476500"/>
              <a:gd name="connsiteY7" fmla="*/ 0 h 195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76500" h="1953988">
                <a:moveTo>
                  <a:pt x="228987" y="0"/>
                </a:moveTo>
                <a:lnTo>
                  <a:pt x="2247513" y="0"/>
                </a:lnTo>
                <a:lnTo>
                  <a:pt x="2265026" y="23420"/>
                </a:lnTo>
                <a:cubicBezTo>
                  <a:pt x="2398540" y="221047"/>
                  <a:pt x="2476500" y="459288"/>
                  <a:pt x="2476500" y="715738"/>
                </a:cubicBezTo>
                <a:cubicBezTo>
                  <a:pt x="2476500" y="1399605"/>
                  <a:pt x="1922117" y="1953988"/>
                  <a:pt x="1238250" y="1953988"/>
                </a:cubicBezTo>
                <a:cubicBezTo>
                  <a:pt x="554383" y="1953988"/>
                  <a:pt x="0" y="1399605"/>
                  <a:pt x="0" y="715738"/>
                </a:cubicBezTo>
                <a:cubicBezTo>
                  <a:pt x="0" y="459288"/>
                  <a:pt x="77960" y="221047"/>
                  <a:pt x="211474" y="23420"/>
                </a:cubicBezTo>
                <a:lnTo>
                  <a:pt x="228987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8155026" y="4722804"/>
            <a:ext cx="230218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GPS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서비스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날씨 정보 서비스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876619" y="1974633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1A73DE"/>
          </a:solidFill>
          <a:ln>
            <a:noFill/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/>
                </a:solidFill>
              </a:rPr>
              <a:t>안승주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086736" y="1974633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1A73DE"/>
          </a:solidFill>
          <a:ln>
            <a:noFill/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/>
                </a:solidFill>
              </a:rPr>
              <a:t>이상철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8296853" y="1974633"/>
            <a:ext cx="2018526" cy="522512"/>
          </a:xfrm>
          <a:custGeom>
            <a:avLst/>
            <a:gdLst>
              <a:gd name="connsiteX0" fmla="*/ 1009263 w 2018526"/>
              <a:gd name="connsiteY0" fmla="*/ 0 h 522512"/>
              <a:gd name="connsiteX1" fmla="*/ 1964757 w 2018526"/>
              <a:gd name="connsiteY1" fmla="*/ 450608 h 522512"/>
              <a:gd name="connsiteX2" fmla="*/ 2018526 w 2018526"/>
              <a:gd name="connsiteY2" fmla="*/ 522512 h 522512"/>
              <a:gd name="connsiteX3" fmla="*/ 0 w 2018526"/>
              <a:gd name="connsiteY3" fmla="*/ 522512 h 522512"/>
              <a:gd name="connsiteX4" fmla="*/ 53769 w 2018526"/>
              <a:gd name="connsiteY4" fmla="*/ 450608 h 522512"/>
              <a:gd name="connsiteX5" fmla="*/ 1009263 w 2018526"/>
              <a:gd name="connsiteY5" fmla="*/ 0 h 5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8526" h="522512">
                <a:moveTo>
                  <a:pt x="1009263" y="0"/>
                </a:moveTo>
                <a:cubicBezTo>
                  <a:pt x="1393938" y="0"/>
                  <a:pt x="1737644" y="175410"/>
                  <a:pt x="1964757" y="450608"/>
                </a:cubicBezTo>
                <a:lnTo>
                  <a:pt x="2018526" y="522512"/>
                </a:lnTo>
                <a:lnTo>
                  <a:pt x="0" y="522512"/>
                </a:lnTo>
                <a:lnTo>
                  <a:pt x="53769" y="450608"/>
                </a:lnTo>
                <a:cubicBezTo>
                  <a:pt x="280882" y="175410"/>
                  <a:pt x="624588" y="0"/>
                  <a:pt x="1009263" y="0"/>
                </a:cubicBezTo>
                <a:close/>
              </a:path>
            </a:pathLst>
          </a:custGeom>
          <a:solidFill>
            <a:srgbClr val="1A73DE"/>
          </a:solidFill>
          <a:ln>
            <a:noFill/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white"/>
                </a:solidFill>
              </a:rPr>
              <a:t>이종환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172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170" name="Picture 2" descr="QnA time! | Roblox Am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30" y="1452119"/>
            <a:ext cx="3839461" cy="383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7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08B84CE5-BFDD-48EF-ABE4-95921F008132}"/>
              </a:ext>
            </a:extLst>
          </p:cNvPr>
          <p:cNvSpPr/>
          <p:nvPr/>
        </p:nvSpPr>
        <p:spPr>
          <a:xfrm>
            <a:off x="4579348" y="4900613"/>
            <a:ext cx="29158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Thank You~!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61" y="1712913"/>
            <a:ext cx="3810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 차</a:t>
              </a:r>
              <a:endPara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5" name="원호 14"/>
          <p:cNvSpPr/>
          <p:nvPr/>
        </p:nvSpPr>
        <p:spPr>
          <a:xfrm>
            <a:off x="1080780" y="1706212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166239" y="3877130"/>
            <a:ext cx="2484000" cy="0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843072" y="2756439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배경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8455819" y="2290669"/>
            <a:ext cx="446346" cy="39064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 bwMode="auto">
          <a:xfrm>
            <a:off x="5290884" y="2238190"/>
            <a:ext cx="263461" cy="44311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8" name="Group 20"/>
          <p:cNvGrpSpPr>
            <a:grpSpLocks noChangeAspect="1"/>
          </p:cNvGrpSpPr>
          <p:nvPr/>
        </p:nvGrpSpPr>
        <p:grpSpPr bwMode="auto">
          <a:xfrm>
            <a:off x="1990238" y="2238190"/>
            <a:ext cx="352002" cy="480148"/>
            <a:chOff x="2597" y="4163"/>
            <a:chExt cx="217" cy="296"/>
          </a:xfrm>
          <a:solidFill>
            <a:srgbClr val="1A73DE"/>
          </a:solidFill>
        </p:grpSpPr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524846" y="4073277"/>
            <a:ext cx="1292163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개발배경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기대효과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원호 33"/>
          <p:cNvSpPr/>
          <p:nvPr/>
        </p:nvSpPr>
        <p:spPr>
          <a:xfrm>
            <a:off x="4337157" y="1706212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422616" y="3877130"/>
            <a:ext cx="2484000" cy="0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868616" y="2756439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개발상황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원호 37"/>
          <p:cNvSpPr/>
          <p:nvPr/>
        </p:nvSpPr>
        <p:spPr>
          <a:xfrm>
            <a:off x="7593534" y="1706212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8678993" y="3877130"/>
            <a:ext cx="1620000" cy="0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124994" y="2756439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개발계획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rot="5400000">
            <a:off x="2995219" y="4669130"/>
            <a:ext cx="1584000" cy="0"/>
          </a:xfrm>
          <a:prstGeom prst="line">
            <a:avLst/>
          </a:prstGeom>
          <a:ln w="15875">
            <a:solidFill>
              <a:srgbClr val="1A73DE"/>
            </a:solidFill>
            <a:prstDash val="sysDash"/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258980" y="5497259"/>
            <a:ext cx="1056477" cy="316165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개발환경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443410" y="3531202"/>
            <a:ext cx="792000" cy="792000"/>
          </a:xfrm>
          <a:prstGeom prst="ellipse">
            <a:avLst/>
          </a:prstGeom>
          <a:solidFill>
            <a:srgbClr val="1A73DE"/>
          </a:solidFill>
          <a:ln w="53975" cmpd="dbl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발표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21213" y="4073277"/>
            <a:ext cx="19868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Firebase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통한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Database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네비게이션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날씨 서비스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61004" y="4073277"/>
            <a:ext cx="24117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AWS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배포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AR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기술을 통한 </a:t>
            </a: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네비게이션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 시간표 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개발배경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aphicFrame>
        <p:nvGraphicFramePr>
          <p:cNvPr id="89" name="표 88"/>
          <p:cNvGraphicFramePr>
            <a:graphicFrameLocks noGrp="1"/>
          </p:cNvGraphicFramePr>
          <p:nvPr>
            <p:extLst/>
          </p:nvPr>
        </p:nvGraphicFramePr>
        <p:xfrm>
          <a:off x="832554" y="1482366"/>
          <a:ext cx="106990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2021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     &gt;</a:t>
                      </a:r>
                      <a:endParaRPr lang="ko-KR" altLang="en-US" sz="1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Jan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Feb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Mar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Apr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May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Jul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959769" y="37760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598069" y="4957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866442" y="2782455"/>
            <a:ext cx="3589774" cy="70428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286500" y="3259282"/>
            <a:ext cx="4714009" cy="8313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4168773" y="4959808"/>
            <a:ext cx="1180058" cy="3270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1A73DE"/>
                </a:solidFill>
              </a:rPr>
              <a:t>Schedule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711448" y="3834969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Schedule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7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소개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aphicFrame>
        <p:nvGraphicFramePr>
          <p:cNvPr id="89" name="표 88"/>
          <p:cNvGraphicFramePr>
            <a:graphicFrameLocks noGrp="1"/>
          </p:cNvGraphicFramePr>
          <p:nvPr>
            <p:extLst/>
          </p:nvPr>
        </p:nvGraphicFramePr>
        <p:xfrm>
          <a:off x="832554" y="1482366"/>
          <a:ext cx="10699045" cy="1869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&lt;          2021</a:t>
                      </a:r>
                      <a:r>
                        <a:rPr lang="en-US" altLang="ko-KR" sz="18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8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       &gt;</a:t>
                      </a:r>
                      <a:endParaRPr lang="ko-KR" altLang="en-US" sz="1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Jan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Feb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Mar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Apr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May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Jun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Jul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</a:tr>
              <a:tr h="272636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3959769" y="37760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5598069" y="4957102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PowerPoint is a computer program created by Microsoft Office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866442" y="2782455"/>
            <a:ext cx="3589774" cy="70428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6286500" y="3259282"/>
            <a:ext cx="4714009" cy="8313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4168773" y="4959808"/>
            <a:ext cx="1180058" cy="3270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1A73DE"/>
                </a:solidFill>
              </a:rPr>
              <a:t>Schedule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711448" y="3834969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Schedule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08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기대효과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8121589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1A73DE"/>
                </a:solidFill>
              </a:rPr>
              <a:t>CONTENTS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21589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graphicFrame>
        <p:nvGraphicFramePr>
          <p:cNvPr id="19" name="차트 18"/>
          <p:cNvGraphicFramePr/>
          <p:nvPr>
            <p:extLst/>
          </p:nvPr>
        </p:nvGraphicFramePr>
        <p:xfrm>
          <a:off x="1023935" y="2174692"/>
          <a:ext cx="6908194" cy="2584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직사각형 19"/>
          <p:cNvSpPr/>
          <p:nvPr/>
        </p:nvSpPr>
        <p:spPr>
          <a:xfrm>
            <a:off x="8100650" y="2875008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445801" y="5005447"/>
            <a:ext cx="493213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PowerPoint is a computer program created by Microsoft Office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Microsoft Office PowerPoint is the presentation program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used the most in the world.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050310" y="4337623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3" name="타원 22"/>
          <p:cNvSpPr/>
          <p:nvPr/>
        </p:nvSpPr>
        <p:spPr>
          <a:xfrm>
            <a:off x="4180123" y="2145156"/>
            <a:ext cx="595818" cy="595818"/>
          </a:xfrm>
          <a:prstGeom prst="ellipse">
            <a:avLst/>
          </a:prstGeom>
          <a:pattFill prst="wdUpDiag">
            <a:fgClr>
              <a:srgbClr val="E8EDF5"/>
            </a:fgClr>
            <a:bgClr>
              <a:schemeClr val="bg1"/>
            </a:bgClr>
          </a:pattFill>
          <a:ln>
            <a:solidFill>
              <a:srgbClr val="1A73DE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1A73DE"/>
                </a:solidFill>
              </a:rPr>
              <a:t>A</a:t>
            </a:r>
            <a:endParaRPr lang="ko-KR" altLang="en-US" sz="1600" dirty="0">
              <a:solidFill>
                <a:srgbClr val="1A73D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90580" y="1528893"/>
            <a:ext cx="984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1A73DE"/>
                </a:solidFill>
                <a:cs typeface="Aharoni" panose="02010803020104030203" pitchFamily="2" charset="-79"/>
              </a:rPr>
              <a:t>59</a:t>
            </a:r>
            <a:r>
              <a:rPr lang="en-US" altLang="ko-KR" sz="1600" dirty="0">
                <a:solidFill>
                  <a:srgbClr val="1A73DE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1A73DE"/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439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-3390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7" y="2801346"/>
            <a:ext cx="1571007" cy="100369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31504" y="2270811"/>
            <a:ext cx="3969520" cy="2710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5" y="2801346"/>
            <a:ext cx="1548621" cy="7965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201" y="2848840"/>
            <a:ext cx="1883066" cy="875290"/>
          </a:xfrm>
          <a:prstGeom prst="rect">
            <a:avLst/>
          </a:prstGeom>
        </p:spPr>
      </p:pic>
      <p:pic>
        <p:nvPicPr>
          <p:cNvPr id="27" name="Picture 4" descr="Firebase - 파이어베이스 (Basic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30" y="2771153"/>
            <a:ext cx="1688986" cy="10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NodeJS - RDS(AWS)생성 / MySQL Workbench 연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42" y="2787311"/>
            <a:ext cx="1594545" cy="10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안드로이드 스튜디오] 앱,어플 만들기. 안드로이드 스튜디오로! 공부시작!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22" y="1581342"/>
            <a:ext cx="1575288" cy="11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네이버 고객센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29" y="3478566"/>
            <a:ext cx="1395832" cy="14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765762" y="2255342"/>
            <a:ext cx="3603414" cy="2715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61" y="1398641"/>
            <a:ext cx="1769508" cy="1327131"/>
          </a:xfrm>
          <a:prstGeom prst="rect">
            <a:avLst/>
          </a:prstGeom>
        </p:spPr>
      </p:pic>
      <p:pic>
        <p:nvPicPr>
          <p:cNvPr id="33" name="Picture 2" descr="1년 사이 사용자 4배 늘어”...노션, 한국 시장 본격 진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5" y="3936633"/>
            <a:ext cx="851812" cy="7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vOps 란 무엇일까? :: 코딩하는헬린이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642" y="4010929"/>
            <a:ext cx="1453653" cy="6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537352" y="2257930"/>
            <a:ext cx="2235363" cy="2710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Picture 6" descr="Collaboration - Free people ic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4" y="1874461"/>
            <a:ext cx="1355485" cy="6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모서리가 둥근 직사각형 76"/>
          <p:cNvSpPr/>
          <p:nvPr/>
        </p:nvSpPr>
        <p:spPr>
          <a:xfrm>
            <a:off x="919750" y="5351962"/>
            <a:ext cx="1418828" cy="272913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협업도구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555742" y="5334092"/>
            <a:ext cx="1230598" cy="27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개발도구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767824" y="5307939"/>
            <a:ext cx="1321729" cy="272913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AWS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1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516" y="713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로그인 </a:t>
              </a:r>
              <a:r>
                <a:rPr lang="en-US" altLang="ko-KR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&amp; </a:t>
              </a: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회원가입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79542" y="4243225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회원가입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00481" y="26951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로그인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58602" y="3282316"/>
            <a:ext cx="388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실행 했을 때 제일 먼저 보이는 로그인 페이지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79542" y="4742761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해당 학교 학생들이 회원가입을 할 수 있는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페이지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1483743"/>
            <a:ext cx="2312235" cy="4735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312" y="1483803"/>
            <a:ext cx="2364015" cy="47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516" y="713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en-US" altLang="ko-KR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Firebase (Real </a:t>
              </a:r>
              <a:r>
                <a:rPr lang="en-US" altLang="ko-KR" sz="3200" b="1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DataBase</a:t>
              </a:r>
              <a:r>
                <a:rPr lang="en-US" altLang="ko-KR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)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14704" y="5367295"/>
            <a:ext cx="1629832" cy="28581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Firebase </a:t>
            </a:r>
            <a:endParaRPr lang="ko-KR" altLang="en-US" sz="11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01992" y="5338463"/>
            <a:ext cx="1629832" cy="285818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회원가입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86302" y="5806458"/>
            <a:ext cx="36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Email :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AR@test.com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Password : test123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Gender :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남성           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Major : ICT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공과대학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74885" y="5840181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했을 때의 데이터들이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Firebase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넘어와서 저장된 것을 볼 수 있습니다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17" y="1289332"/>
            <a:ext cx="2100832" cy="37570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72" y="1280582"/>
            <a:ext cx="4389796" cy="36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개발상황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827257" y="4617693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GPS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6318" y="5111727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703637" y="5111727"/>
            <a:ext cx="363170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컨텐츠에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대한 내용을 적어요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</a:rPr>
              <a:t>Enjoy your stylish business and campus life with BIZCAM </a:t>
            </a:r>
          </a:p>
        </p:txBody>
      </p:sp>
      <p:pic>
        <p:nvPicPr>
          <p:cNvPr id="2050" name="Picture 2" descr="측위 기술의 양대산맥 GPS와 GLONASS &amp;lt; 기고 &amp;lt; 오피니언 &amp;lt; 기사본문 - 테크월드뉴스 - 이건한 기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71" y="1531600"/>
            <a:ext cx="3422873" cy="2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p hacks: Directions API + draw tools | by Mapbox | maps for develop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54" y="1531600"/>
            <a:ext cx="4363805" cy="2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703637" y="4617693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Mapbox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449</Words>
  <Application>Microsoft Office PowerPoint</Application>
  <PresentationFormat>와이드스크린</PresentationFormat>
  <Paragraphs>139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Aharoni</vt:lpstr>
      <vt:lpstr>맑은 고딕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14</cp:revision>
  <dcterms:created xsi:type="dcterms:W3CDTF">2021-09-15T03:41:00Z</dcterms:created>
  <dcterms:modified xsi:type="dcterms:W3CDTF">2021-10-16T07:08:07Z</dcterms:modified>
</cp:coreProperties>
</file>